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69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ΑΦΟΙ Ι. ΚΑΤΣΙΡΟΥ ΚΑΙ ΣΙΑ Ο.Ε. που εδρεύει στην περιφέρεια Πελοποννήσου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επιεχειρήσεων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200.000,00€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100.000,00€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223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t.gakis1</cp:lastModifiedBy>
  <cp:revision>42</cp:revision>
  <dcterms:created xsi:type="dcterms:W3CDTF">2018-02-13T12:16:57Z</dcterms:created>
  <dcterms:modified xsi:type="dcterms:W3CDTF">2022-09-15T13:53:56Z</dcterms:modified>
</cp:coreProperties>
</file>